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3988" r:id="rId4"/>
    <p:sldMasterId id="2147483995" r:id="rId5"/>
    <p:sldMasterId id="2147484009" r:id="rId6"/>
    <p:sldMasterId id="2147484022" r:id="rId7"/>
    <p:sldMasterId id="2147484036" r:id="rId8"/>
    <p:sldMasterId id="2147484049" r:id="rId9"/>
    <p:sldMasterId id="2147484061" r:id="rId10"/>
    <p:sldMasterId id="2147484074" r:id="rId11"/>
    <p:sldMasterId id="2147484088" r:id="rId12"/>
    <p:sldMasterId id="2147484102" r:id="rId13"/>
    <p:sldMasterId id="2147484116" r:id="rId14"/>
  </p:sldMasterIdLst>
  <p:notesMasterIdLst>
    <p:notesMasterId r:id="rId42"/>
  </p:notesMasterIdLst>
  <p:sldIdLst>
    <p:sldId id="401" r:id="rId15"/>
    <p:sldId id="390" r:id="rId16"/>
    <p:sldId id="364" r:id="rId17"/>
    <p:sldId id="416" r:id="rId18"/>
    <p:sldId id="417" r:id="rId19"/>
    <p:sldId id="419" r:id="rId20"/>
    <p:sldId id="418" r:id="rId21"/>
    <p:sldId id="420" r:id="rId22"/>
    <p:sldId id="421" r:id="rId23"/>
    <p:sldId id="308" r:id="rId24"/>
    <p:sldId id="391" r:id="rId25"/>
    <p:sldId id="392" r:id="rId26"/>
    <p:sldId id="394" r:id="rId27"/>
    <p:sldId id="395" r:id="rId28"/>
    <p:sldId id="396" r:id="rId29"/>
    <p:sldId id="397" r:id="rId30"/>
    <p:sldId id="402" r:id="rId31"/>
    <p:sldId id="403" r:id="rId32"/>
    <p:sldId id="404" r:id="rId33"/>
    <p:sldId id="408" r:id="rId34"/>
    <p:sldId id="409" r:id="rId35"/>
    <p:sldId id="410" r:id="rId36"/>
    <p:sldId id="411" r:id="rId37"/>
    <p:sldId id="412" r:id="rId38"/>
    <p:sldId id="413" r:id="rId39"/>
    <p:sldId id="414" r:id="rId40"/>
    <p:sldId id="415" r:id="rId4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01"/>
            <p14:sldId id="390"/>
            <p14:sldId id="364"/>
            <p14:sldId id="416"/>
            <p14:sldId id="417"/>
            <p14:sldId id="419"/>
            <p14:sldId id="418"/>
            <p14:sldId id="420"/>
            <p14:sldId id="421"/>
            <p14:sldId id="308"/>
            <p14:sldId id="391"/>
            <p14:sldId id="392"/>
            <p14:sldId id="394"/>
            <p14:sldId id="395"/>
            <p14:sldId id="396"/>
            <p14:sldId id="397"/>
            <p14:sldId id="402"/>
            <p14:sldId id="403"/>
            <p14:sldId id="404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3399"/>
    <a:srgbClr val="336600"/>
    <a:srgbClr val="7AAA1A"/>
    <a:srgbClr val="2CFE22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73" d="100"/>
          <a:sy n="73" d="100"/>
        </p:scale>
        <p:origin x="894" y="60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8963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6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15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7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1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5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02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63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6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309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3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74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7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03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7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7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089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511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722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32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30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36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235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2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079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2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49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5287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10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297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9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040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191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243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2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13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63733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59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5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0143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105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70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62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8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90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4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20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1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0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130"/>
      </p:ext>
    </p:extLst>
  </p:cSld>
  <p:clrMapOvr>
    <a:masterClrMapping/>
  </p:clrMapOvr>
  <p:transition spd="med" advClick="0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41693"/>
      </p:ext>
    </p:extLst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42133"/>
      </p:ext>
    </p:extLst>
  </p:cSld>
  <p:clrMapOvr>
    <a:masterClrMapping/>
  </p:clrMapOvr>
  <p:transition spd="med" advClick="0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2DE8A8-BBDC-4385-9436-BEBF9729B2D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2021/9/24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8EC18D-7E45-4020-A532-112037981F4A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5036"/>
      </p:ext>
    </p:extLst>
  </p:cSld>
  <p:clrMapOvr>
    <a:masterClrMapping/>
  </p:clrMapOvr>
  <p:transition spd="med" advClick="0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149406"/>
      </p:ext>
    </p:extLst>
  </p:cSld>
  <p:clrMapOvr>
    <a:masterClrMapping/>
  </p:clrMapOvr>
  <p:transition spd="med" advClick="0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7816" y="542528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rgbClr val="262626">
                  <a:lumMod val="10000"/>
                  <a:lumOff val="90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2822108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6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227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95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9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4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71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6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22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9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5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1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5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01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33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94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8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01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7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9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79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54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9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18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7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99836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5383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54254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6985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5854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39817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1764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2933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2506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816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6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" y="0"/>
            <a:ext cx="9143999" cy="6858000"/>
          </a:xfrm>
          <a:prstGeom prst="rect">
            <a:avLst/>
          </a:prstGeom>
        </p:spPr>
      </p:pic>
      <p:sp>
        <p:nvSpPr>
          <p:cNvPr id="5" name="五边形 4"/>
          <p:cNvSpPr/>
          <p:nvPr userDrawn="1"/>
        </p:nvSpPr>
        <p:spPr>
          <a:xfrm>
            <a:off x="26" y="389222"/>
            <a:ext cx="2670175" cy="480053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230849" y="341164"/>
            <a:ext cx="2223319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单击此处添加标题</a:t>
            </a:r>
          </a:p>
        </p:txBody>
      </p:sp>
      <p:sp>
        <p:nvSpPr>
          <p:cNvPr id="7" name="燕尾形 6"/>
          <p:cNvSpPr/>
          <p:nvPr userDrawn="1"/>
        </p:nvSpPr>
        <p:spPr>
          <a:xfrm>
            <a:off x="2670176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886200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965238"/>
            <a:ext cx="9144000" cy="541863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D3DAD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314">
              <a:defRPr/>
            </a:pPr>
            <a:endParaRPr lang="zh-CN" altLang="en-US" sz="17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  <p:txStyles>
    <p:titleStyle>
      <a:lvl1pPr algn="ctr" defTabSz="910314" rtl="0" eaLnBrk="1" latinLnBrk="0" hangingPunct="1">
        <a:spcBef>
          <a:spcPct val="0"/>
        </a:spcBef>
        <a:buNone/>
        <a:defRPr sz="44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7" indent="-341367" algn="l" defTabSz="910314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39630" indent="-284473" algn="l" defTabSz="910314" rtl="0" eaLnBrk="1" latinLnBrk="0" hangingPunct="1">
        <a:spcBef>
          <a:spcPct val="20000"/>
        </a:spcBef>
        <a:buFont typeface="Arial" pitchFamily="34" charset="0"/>
        <a:buChar char="–"/>
        <a:defRPr sz="2822" kern="1200">
          <a:solidFill>
            <a:schemeClr val="tx1"/>
          </a:solidFill>
          <a:latin typeface="+mn-lt"/>
          <a:ea typeface="+mn-ea"/>
          <a:cs typeface="+mn-cs"/>
        </a:defRPr>
      </a:lvl2pPr>
      <a:lvl3pPr marL="1137892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93049" indent="-227578" algn="l" defTabSz="9103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indent="-227578" algn="l" defTabSz="9103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336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58519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413676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6883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5156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1031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547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2062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7578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1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8609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4125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59.png"/><Relationship Id="rId4" Type="http://schemas.openxmlformats.org/officeDocument/2006/relationships/image" Target="../media/image58.sv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70.png"/><Relationship Id="rId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71.png"/><Relationship Id="rId4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2.gif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2.gif"/><Relationship Id="rId5" Type="http://schemas.openxmlformats.org/officeDocument/2006/relationships/image" Target="../media/image17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2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75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9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2.gif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2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47" y="717805"/>
            <a:ext cx="1819038" cy="1758179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447800"/>
            <a:ext cx="726513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CHỦ ĐỀ 4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3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22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8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277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97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26" y="3962586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26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3018314" y="1770747"/>
            <a:ext cx="5897085" cy="250837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9" y="-143394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56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602" y="-151886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47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05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77493" y="1752639"/>
            <a:ext cx="6295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Quan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màu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sắc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dạng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hoa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ngoài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0400" y="296267"/>
            <a:ext cx="1371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Hoa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jy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38" y="1236673"/>
            <a:ext cx="2967162" cy="23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\hjhkj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36" y="3962400"/>
            <a:ext cx="3228964" cy="2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hbmkjb,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3" y="412543"/>
            <a:ext cx="2733858" cy="31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4\hghjkj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711">
            <a:off x="2806159" y="547896"/>
            <a:ext cx="3956226" cy="328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4\fghgjh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46" y="3480277"/>
            <a:ext cx="3346698" cy="32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4\yjygjg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1" y="4210050"/>
            <a:ext cx="3073141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13210" y="3522015"/>
            <a:ext cx="110630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iCiel Cadena" pitchFamily="2" charset="0"/>
              </a:rPr>
              <a:t>Qủa</a:t>
            </a:r>
            <a:r>
              <a:rPr lang="en-US" sz="3600" dirty="0">
                <a:latin typeface="iCiel Cadena" pitchFamily="2" charset="0"/>
              </a:rPr>
              <a:t> </a:t>
            </a:r>
          </a:p>
        </p:txBody>
      </p:sp>
      <p:pic>
        <p:nvPicPr>
          <p:cNvPr id="2050" name="Picture 2" descr="D:\4\m,jnk,j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22" y="1985935"/>
            <a:ext cx="1935376" cy="187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4\yuyhk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2286000" cy="33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4\ụhikjh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87" y="-57226"/>
            <a:ext cx="2749913" cy="22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4\kjhk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95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4\kjmnk,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2" y="4565270"/>
            <a:ext cx="2259127" cy="211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4\fvdgdfgdf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340" y="76200"/>
            <a:ext cx="2469260" cy="303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4\gfjg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344">
            <a:off x="53565" y="2399673"/>
            <a:ext cx="3320928" cy="244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4\jkllkj;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2818398" cy="29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4\mn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752">
            <a:off x="2682262" y="4550834"/>
            <a:ext cx="3185138" cy="21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800" y="308182"/>
            <a:ext cx="286707" cy="331815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62" y="6926"/>
            <a:ext cx="2648138" cy="266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152400"/>
            <a:ext cx="444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7554" y="5943600"/>
            <a:ext cx="3833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noFill/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91">
            <a:off x="1458606" y="6167776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4\ghgfjghjh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59257"/>
            <a:ext cx="4724400" cy="49311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2133600" cy="257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9411">
            <a:off x="48991" y="5733850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5472">
            <a:off x="1206984" y="3516661"/>
            <a:ext cx="495484" cy="50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5112">
            <a:off x="738012" y="4669832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43" y="4191000"/>
            <a:ext cx="6889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6443">
            <a:off x="8038642" y="5766482"/>
            <a:ext cx="543558" cy="54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83" y="5790390"/>
            <a:ext cx="541492" cy="5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2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3674301"/>
            <a:ext cx="2422506" cy="3183700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025" y="4179908"/>
            <a:ext cx="453496" cy="524846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91016">
            <a:off x="1825372" y="4025149"/>
            <a:ext cx="267440" cy="309517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6968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27961" y="829796"/>
            <a:ext cx="622300" cy="785813"/>
            <a:chOff x="1012535" y="994062"/>
            <a:chExt cx="622300" cy="78581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35" y="994062"/>
              <a:ext cx="622300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810" y="1222661"/>
              <a:ext cx="285750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3363">
            <a:off x="982550" y="3222142"/>
            <a:ext cx="344797" cy="40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0387" y="5786735"/>
            <a:ext cx="386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1871">
            <a:off x="8152210" y="5986463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679718">
            <a:off x="1728872" y="1802196"/>
            <a:ext cx="351619" cy="380914"/>
          </a:xfrm>
          <a:prstGeom prst="rect">
            <a:avLst/>
          </a:prstGeom>
        </p:spPr>
      </p:pic>
      <p:pic>
        <p:nvPicPr>
          <p:cNvPr id="4098" name="Picture 2" descr="D:\4\nhgmh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22703"/>
            <a:ext cx="6135684" cy="4362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1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67000" y="1770747"/>
            <a:ext cx="6278086" cy="290848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8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7" y="3342620"/>
            <a:ext cx="2611046" cy="3058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6187" y="751820"/>
            <a:ext cx="45638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Gợi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thực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hiện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lá</a:t>
            </a:r>
            <a:r>
              <a:rPr lang="en-US" sz="2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endParaRPr lang="en-US" sz="2600" dirty="0">
              <a:solidFill>
                <a:srgbClr val="003300"/>
              </a:solidFill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17526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1 </a:t>
            </a:r>
          </a:p>
        </p:txBody>
      </p:sp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54855" y="675867"/>
            <a:ext cx="404887" cy="468589"/>
          </a:xfrm>
          <a:prstGeom prst="rect">
            <a:avLst/>
          </a:prstGeom>
        </p:spPr>
      </p:pic>
      <p:pic>
        <p:nvPicPr>
          <p:cNvPr id="5122" name="Picture 2" descr="D:\4\hnhg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15" y="1393001"/>
            <a:ext cx="4346222" cy="51170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228600"/>
            <a:ext cx="6703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Thực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hành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sáng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tạo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bức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tranh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hoa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và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quả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2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7" y="3276600"/>
            <a:ext cx="2798620" cy="32778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54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633917">
            <a:off x="2314705" y="6025488"/>
            <a:ext cx="426884" cy="494047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6146" name="Picture 2" descr="D:\4\ghfghfj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081"/>
            <a:ext cx="4695013" cy="54878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0"/>
            <a:ext cx="914399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544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2819" y="1066800"/>
            <a:ext cx="6537754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2</a:t>
            </a:r>
            <a:endParaRPr kumimoji="0" lang="en-US" sz="6000" b="0" i="0" u="none" strike="noStrike" kern="0" cap="none" spc="0" normalizeH="0" baseline="0" noProof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Hoa</a:t>
            </a:r>
            <a:r>
              <a:rPr kumimoji="0" lang="en-US" sz="96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và</a:t>
            </a:r>
            <a:r>
              <a:rPr kumimoji="0" lang="en-US" sz="96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96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quả</a:t>
            </a:r>
            <a:r>
              <a:rPr kumimoji="0" lang="en-US" sz="96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endParaRPr kumimoji="0" lang="en-US" sz="96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15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4322" y="1339555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0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268" y="2465695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1" y="3581406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5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514601" y="15240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999" y="4884769"/>
            <a:ext cx="2143125" cy="19732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2" y="3048000"/>
            <a:ext cx="9124737" cy="369064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-697624" y="1802555"/>
            <a:ext cx="622734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微软雅黑"/>
                <a:ea typeface="+mn-ea"/>
                <a:cs typeface="+mn-ea"/>
                <a:sym typeface="+mn-lt"/>
              </a:rPr>
              <a:t>1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63" y="0"/>
            <a:ext cx="1733351" cy="1966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7216" y="0"/>
            <a:ext cx="2376799" cy="1524000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772400" y="38862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04930" y="983357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Hướng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dẫn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HS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chọn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một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trong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những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hoạt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động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sau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.</a:t>
            </a:r>
          </a:p>
          <a:p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minh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</a:p>
          <a:p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minh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họa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chỉnh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7923" flipH="1">
            <a:off x="5240459" y="11161"/>
            <a:ext cx="1462868" cy="146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1987" y="1"/>
            <a:ext cx="2742024" cy="27555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0040" y="2438400"/>
            <a:ext cx="3900040" cy="45591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C1ACD95-AEFD-47A5-8504-E648C9E42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345904" y="4343506"/>
            <a:ext cx="901466" cy="1619232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01987" y="9906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2025887"/>
            <a:ext cx="4449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2796570"/>
            <a:ext cx="59522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3300"/>
                </a:solidFill>
                <a:latin typeface="iCiel Cadena" pitchFamily="2" charset="0"/>
              </a:rPr>
              <a:t>HS vẽ tranh hoa quả hoàn chỉnh </a:t>
            </a:r>
            <a:endParaRPr lang="en-US" sz="32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vi-VN" sz="3200" dirty="0">
                <a:solidFill>
                  <a:srgbClr val="003300"/>
                </a:solidFill>
                <a:latin typeface="iCiel Cadena" pitchFamily="2" charset="0"/>
              </a:rPr>
              <a:t>theo ý thích và trí tưởng tượng </a:t>
            </a:r>
            <a:endParaRPr lang="en-US" sz="3200" dirty="0">
              <a:solidFill>
                <a:srgbClr val="003300"/>
              </a:solidFill>
              <a:latin typeface="iCiel Cadena" pitchFamily="2" charset="0"/>
            </a:endParaRPr>
          </a:p>
          <a:p>
            <a:pPr algn="ctr"/>
            <a:r>
              <a:rPr lang="vi-VN" sz="3200" dirty="0">
                <a:solidFill>
                  <a:srgbClr val="003300"/>
                </a:solidFill>
                <a:latin typeface="iCiel Cadena" pitchFamily="2" charset="0"/>
              </a:rPr>
              <a:t>của các em </a:t>
            </a:r>
            <a:endParaRPr lang="en-US" sz="3200" dirty="0">
              <a:solidFill>
                <a:srgbClr val="0033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4082" y="96618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2486" y="1828801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6"/>
            <a:ext cx="9144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2859" y="0"/>
            <a:ext cx="3091139" cy="20607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16042"/>
            <a:ext cx="2209802" cy="26744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253" y="1981199"/>
            <a:ext cx="3104490" cy="4762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8940" y="1828800"/>
            <a:ext cx="551946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cối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,(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Hoa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)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môi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trường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1371600"/>
            <a:ext cx="8730275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9408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49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24" y="5829382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17" y="5583925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59" y="558181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46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68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21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57" y="6451838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4" y="6596433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0999" y="6419293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296" y="762081"/>
            <a:ext cx="89255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Trò</a:t>
            </a:r>
            <a:r>
              <a:rPr lang="en-US" sz="4000" kern="0" noProof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kern="0" noProof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chơi</a:t>
            </a:r>
            <a:r>
              <a:rPr lang="en-US" sz="4000" kern="0" noProof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kern="0" noProof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đoán</a:t>
            </a:r>
            <a:r>
              <a:rPr lang="en-US" sz="4000" kern="0" noProof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kern="0" noProof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tên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 </a:t>
            </a:r>
            <a:r>
              <a:rPr kumimoji="0" lang="en-US" sz="6600" b="0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Hoa</a:t>
            </a:r>
            <a:r>
              <a:rPr kumimoji="0" lang="en-US" sz="6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gì</a:t>
            </a:r>
            <a:r>
              <a:rPr kumimoji="0" lang="en-US" sz="6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đây</a:t>
            </a:r>
            <a:r>
              <a:rPr kumimoji="0" lang="en-US" sz="6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C1ACD95-AEFD-47A5-8504-E648C9E42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345904" y="4343506"/>
            <a:ext cx="901466" cy="1619232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34506" y="4642617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948" y="2362200"/>
            <a:ext cx="4859652" cy="1446550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3399"/>
                </a:solidFill>
                <a:latin typeface="iCiel Cadena" pitchFamily="2" charset="0"/>
              </a:rPr>
              <a:t>Hoa</a:t>
            </a:r>
            <a:r>
              <a:rPr lang="en-US" sz="8800" dirty="0"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800" dirty="0" err="1">
                <a:solidFill>
                  <a:srgbClr val="FF3399"/>
                </a:solidFill>
                <a:latin typeface="iCiel Cadena" pitchFamily="2" charset="0"/>
              </a:rPr>
              <a:t>hồng</a:t>
            </a:r>
            <a:r>
              <a:rPr lang="en-US" sz="8800" dirty="0">
                <a:solidFill>
                  <a:srgbClr val="FF3399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7170" name="Picture 2" descr="D:\4\16e69126427061a711087c0aca9d81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08" y="526101"/>
            <a:ext cx="5537092" cy="572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1987" y="0"/>
            <a:ext cx="2742024" cy="2755550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5" name="Clip bank VTV7 - Bài hát Hộp bút chì màu - VTV7 (phụ đề Karaok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92.70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52800" y="-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C1ACD95-AEFD-47A5-8504-E648C9E426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345904" y="4343506"/>
            <a:ext cx="901466" cy="1619232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86992" y="3178483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2562761"/>
            <a:ext cx="6504406" cy="13234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iCiel Cadena" pitchFamily="2" charset="0"/>
              </a:rPr>
              <a:t>Hoa</a:t>
            </a:r>
            <a:r>
              <a:rPr lang="en-US" sz="8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iCiel Cadena" pitchFamily="2" charset="0"/>
              </a:rPr>
              <a:t>đồng</a:t>
            </a:r>
            <a:r>
              <a:rPr lang="en-US" sz="8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iCiel Cadena" pitchFamily="2" charset="0"/>
              </a:rPr>
              <a:t>tiền</a:t>
            </a:r>
            <a:r>
              <a:rPr lang="en-US" sz="8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8195" name="Picture 3" descr="D:\4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4" y="1090228"/>
            <a:ext cx="7020192" cy="495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1987" y="1"/>
            <a:ext cx="2742024" cy="275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5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C1ACD95-AEFD-47A5-8504-E648C9E426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345904" y="4343506"/>
            <a:ext cx="901466" cy="1619232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86992" y="3178483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9211" y="2438400"/>
            <a:ext cx="4419600" cy="1938992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0" dirty="0" err="1">
                <a:solidFill>
                  <a:srgbClr val="FF3399"/>
                </a:solidFill>
                <a:latin typeface="iCiel Cadena" pitchFamily="2" charset="0"/>
              </a:rPr>
              <a:t>Hoa</a:t>
            </a:r>
            <a:r>
              <a:rPr lang="en-US" sz="12000" dirty="0"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12000" dirty="0" err="1">
                <a:solidFill>
                  <a:srgbClr val="FF3399"/>
                </a:solidFill>
                <a:latin typeface="iCiel Cadena" pitchFamily="2" charset="0"/>
              </a:rPr>
              <a:t>ly</a:t>
            </a:r>
            <a:r>
              <a:rPr lang="en-US" sz="12000" dirty="0">
                <a:solidFill>
                  <a:srgbClr val="FF3399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8194" name="Picture 2" descr="D:\4\uyenshop-hoa-li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49" y="928947"/>
            <a:ext cx="6610529" cy="4957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1987" y="1"/>
            <a:ext cx="2742024" cy="2755550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C1ACD95-AEFD-47A5-8504-E648C9E426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345904" y="4343506"/>
            <a:ext cx="901466" cy="1619232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86992" y="3178483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2292383"/>
            <a:ext cx="5368072" cy="1938992"/>
          </a:xfrm>
          <a:prstGeom prst="rect">
            <a:avLst/>
          </a:prstGeom>
          <a:noFill/>
          <a:ln w="3810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0" dirty="0" err="1">
                <a:solidFill>
                  <a:srgbClr val="003300"/>
                </a:solidFill>
                <a:latin typeface="iCiel Cadena" pitchFamily="2" charset="0"/>
              </a:rPr>
              <a:t>Hoa</a:t>
            </a:r>
            <a:r>
              <a:rPr lang="en-US" sz="12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12000" dirty="0" err="1">
                <a:solidFill>
                  <a:srgbClr val="003300"/>
                </a:solidFill>
                <a:latin typeface="iCiel Cadena" pitchFamily="2" charset="0"/>
              </a:rPr>
              <a:t>cúc</a:t>
            </a:r>
            <a:r>
              <a:rPr lang="en-US" sz="12000" dirty="0">
                <a:solidFill>
                  <a:srgbClr val="003300"/>
                </a:solidFill>
                <a:latin typeface="iCiel Cadena" pitchFamily="2" charset="0"/>
              </a:rPr>
              <a:t>  </a:t>
            </a:r>
          </a:p>
        </p:txBody>
      </p:sp>
      <p:pic>
        <p:nvPicPr>
          <p:cNvPr id="9218" name="Picture 2" descr="D:\4\hoa-cuc-1552-phunutod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914400"/>
            <a:ext cx="6632831" cy="49746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1987" y="1"/>
            <a:ext cx="2742024" cy="2755550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C1ACD95-AEFD-47A5-8504-E648C9E426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345904" y="4343506"/>
            <a:ext cx="901466" cy="1619232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86992" y="3178483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6761" y="2259189"/>
            <a:ext cx="5268439" cy="156966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70C0"/>
                </a:solidFill>
                <a:latin typeface="iCiel Cadena" pitchFamily="2" charset="0"/>
              </a:rPr>
              <a:t>Hoa</a:t>
            </a:r>
            <a:r>
              <a:rPr lang="en-US" sz="9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iCiel Cadena" pitchFamily="2" charset="0"/>
              </a:rPr>
              <a:t>súng</a:t>
            </a:r>
            <a:r>
              <a:rPr lang="en-US" sz="9600" dirty="0">
                <a:solidFill>
                  <a:srgbClr val="0070C0"/>
                </a:solidFill>
                <a:latin typeface="iCiel Cadena" pitchFamily="2" charset="0"/>
              </a:rPr>
              <a:t>   </a:t>
            </a:r>
          </a:p>
        </p:txBody>
      </p:sp>
      <p:pic>
        <p:nvPicPr>
          <p:cNvPr id="10242" name="Picture 2" descr="D:\4\cac-loai-hoa-tuong-trung-cho-hoa-binh-4-e15813276003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11" y="975372"/>
            <a:ext cx="6974123" cy="51383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1987" y="1"/>
            <a:ext cx="2742024" cy="27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2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22595" y="1630740"/>
            <a:ext cx="82988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thúc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Chúng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ta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mới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thôi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2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7813</TotalTime>
  <Words>283</Words>
  <Application>Microsoft Office PowerPoint</Application>
  <PresentationFormat>On-screen Show (4:3)</PresentationFormat>
  <Paragraphs>57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等线</vt:lpstr>
      <vt:lpstr>等线 Light</vt:lpstr>
      <vt:lpstr>KaiTi</vt:lpstr>
      <vt:lpstr>맑은 고딕</vt:lpstr>
      <vt:lpstr>微软雅黑</vt:lpstr>
      <vt:lpstr>宋体</vt:lpstr>
      <vt:lpstr>Arial</vt:lpstr>
      <vt:lpstr>Calibri</vt:lpstr>
      <vt:lpstr>Calibri Light</vt:lpstr>
      <vt:lpstr>iCiel Cadena</vt:lpstr>
      <vt:lpstr>Times New Roman</vt:lpstr>
      <vt:lpstr>义启小魏楷</vt:lpstr>
      <vt:lpstr>Office Theme</vt:lpstr>
      <vt:lpstr>https://www.freeppt7.com</vt:lpstr>
      <vt:lpstr>1_第一PPT，www.1ppt.com</vt:lpstr>
      <vt:lpstr>11_第一PPT，www.1ppt.com</vt:lpstr>
      <vt:lpstr>www.jpppt.com</vt:lpstr>
      <vt:lpstr>1_https://www.freeppt7.com</vt:lpstr>
      <vt:lpstr>1_www.jpppt.com</vt:lpstr>
      <vt:lpstr>2_https://www.freeppt7.com</vt:lpstr>
      <vt:lpstr>1_Office Theme</vt:lpstr>
      <vt:lpstr>3_https://www.freeppt7.com</vt:lpstr>
      <vt:lpstr>2_www.jpppt.com</vt:lpstr>
      <vt:lpstr>3_www.jpppt.com</vt:lpstr>
      <vt:lpstr>4_www.jpppt.com</vt:lpstr>
      <vt:lpstr>5_www.jpppt.com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664</cp:revision>
  <dcterms:created xsi:type="dcterms:W3CDTF">2020-08-13T08:18:23Z</dcterms:created>
  <dcterms:modified xsi:type="dcterms:W3CDTF">2021-09-24T14:23:14Z</dcterms:modified>
</cp:coreProperties>
</file>